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2" r:id="rId5"/>
    <p:sldId id="263" r:id="rId6"/>
    <p:sldId id="264" r:id="rId7"/>
    <p:sldId id="265" r:id="rId8"/>
    <p:sldId id="266" r:id="rId9"/>
    <p:sldId id="261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gar de adoración Iglesia" initials="LdaI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A837"/>
    <a:srgbClr val="EB2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45"/>
    <p:restoredTop sz="94643"/>
  </p:normalViewPr>
  <p:slideViewPr>
    <p:cSldViewPr snapToGrid="0" snapToObjects="1">
      <p:cViewPr>
        <p:scale>
          <a:sx n="63" d="100"/>
          <a:sy n="63" d="100"/>
        </p:scale>
        <p:origin x="-72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7267-1FEF-E647-968C-C6C42F59F9F0}" type="datetimeFigureOut">
              <a:rPr lang="es-ES_tradnl" smtClean="0"/>
              <a:pPr/>
              <a:t>25/02/2020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B158-A854-E249-B98C-20AEA801228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4932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7267-1FEF-E647-968C-C6C42F59F9F0}" type="datetimeFigureOut">
              <a:rPr lang="es-ES_tradnl" smtClean="0"/>
              <a:pPr/>
              <a:t>25/02/2020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B158-A854-E249-B98C-20AEA801228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909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7267-1FEF-E647-968C-C6C42F59F9F0}" type="datetimeFigureOut">
              <a:rPr lang="es-ES_tradnl" smtClean="0"/>
              <a:pPr/>
              <a:t>25/02/2020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B158-A854-E249-B98C-20AEA801228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663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7267-1FEF-E647-968C-C6C42F59F9F0}" type="datetimeFigureOut">
              <a:rPr lang="es-ES_tradnl" smtClean="0"/>
              <a:pPr/>
              <a:t>25/02/2020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B158-A854-E249-B98C-20AEA801228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222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7267-1FEF-E647-968C-C6C42F59F9F0}" type="datetimeFigureOut">
              <a:rPr lang="es-ES_tradnl" smtClean="0"/>
              <a:pPr/>
              <a:t>25/02/2020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B158-A854-E249-B98C-20AEA801228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23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7267-1FEF-E647-968C-C6C42F59F9F0}" type="datetimeFigureOut">
              <a:rPr lang="es-ES_tradnl" smtClean="0"/>
              <a:pPr/>
              <a:t>25/02/2020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B158-A854-E249-B98C-20AEA801228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743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7267-1FEF-E647-968C-C6C42F59F9F0}" type="datetimeFigureOut">
              <a:rPr lang="es-ES_tradnl" smtClean="0"/>
              <a:pPr/>
              <a:t>25/02/2020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B158-A854-E249-B98C-20AEA801228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08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7267-1FEF-E647-968C-C6C42F59F9F0}" type="datetimeFigureOut">
              <a:rPr lang="es-ES_tradnl" smtClean="0"/>
              <a:pPr/>
              <a:t>25/02/2020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B158-A854-E249-B98C-20AEA801228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956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7267-1FEF-E647-968C-C6C42F59F9F0}" type="datetimeFigureOut">
              <a:rPr lang="es-ES_tradnl" smtClean="0"/>
              <a:pPr/>
              <a:t>25/02/2020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B158-A854-E249-B98C-20AEA801228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71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7267-1FEF-E647-968C-C6C42F59F9F0}" type="datetimeFigureOut">
              <a:rPr lang="es-ES_tradnl" smtClean="0"/>
              <a:pPr/>
              <a:t>25/02/2020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B158-A854-E249-B98C-20AEA801228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1035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17267-1FEF-E647-968C-C6C42F59F9F0}" type="datetimeFigureOut">
              <a:rPr lang="es-ES_tradnl" smtClean="0"/>
              <a:pPr/>
              <a:t>25/02/2020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8B158-A854-E249-B98C-20AEA801228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0734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17267-1FEF-E647-968C-C6C42F59F9F0}" type="datetimeFigureOut">
              <a:rPr lang="es-ES_tradnl" smtClean="0"/>
              <a:pPr/>
              <a:t>25/02/2020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8B158-A854-E249-B98C-20AEA801228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04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81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3DFEA4D-A22E-47C6-9406-F5BA60E73F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2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3DFEA4D-A22E-47C6-9406-F5BA60E73F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3DFEA4D-A22E-47C6-9406-F5BA60E73F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0"/>
            <a:ext cx="121919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5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3DFEA4D-A22E-47C6-9406-F5BA60E73F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0"/>
            <a:ext cx="1219199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9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3DFEA4D-A22E-47C6-9406-F5BA60E73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4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3DFEA4D-A22E-47C6-9406-F5BA60E73F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6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3DFEA4D-A22E-47C6-9406-F5BA60E73F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3DFEA4D-A22E-47C6-9406-F5BA60E73F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3DFEA4D-A22E-47C6-9406-F5BA60E73F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4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3DFEA4D-A22E-47C6-9406-F5BA60E73F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0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3DFEA4D-A22E-47C6-9406-F5BA60E73F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3DFEA4D-A22E-47C6-9406-F5BA60E73F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8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0</Words>
  <Application>Microsoft Office PowerPoint</Application>
  <PresentationFormat>Personalizado</PresentationFormat>
  <Paragraphs>0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DISEÑO</cp:lastModifiedBy>
  <cp:revision>12</cp:revision>
  <dcterms:created xsi:type="dcterms:W3CDTF">2018-02-06T20:31:29Z</dcterms:created>
  <dcterms:modified xsi:type="dcterms:W3CDTF">2020-02-25T15:41:01Z</dcterms:modified>
</cp:coreProperties>
</file>